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mfortaa" pitchFamily="2" charset="0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 varScale="1">
        <p:scale>
          <a:sx n="105" d="100"/>
          <a:sy n="10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b08b2519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b08b2519c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4b08b2519c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6280190" y="1982748"/>
            <a:ext cx="75564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динамической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базового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GUI</a:t>
            </a:r>
            <a:endParaRPr sz="4450" b="1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Проект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: "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Математические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для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решения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физических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задач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". </a:t>
            </a:r>
            <a:endParaRPr lang="ru-RU" sz="1750" i="0" u="none" strike="noStrike" cap="none" dirty="0">
              <a:solidFill>
                <a:srgbClr val="333F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Сулимов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lang="ru-RU" sz="1750" i="0" u="none" strike="noStrike" cap="none" dirty="0">
              <a:solidFill>
                <a:srgbClr val="333F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6280190" y="118622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Описание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динамической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endParaRPr sz="44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6280201" y="3652725"/>
            <a:ext cx="8053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Основные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изменения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затронули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обработку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сил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ограничений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6280190" y="427077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Реализована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обработка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контакта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отрыва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Используется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Semi-implicit Euler.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280190" y="5251728"/>
            <a:ext cx="7556421" cy="1791652"/>
          </a:xfrm>
          <a:prstGeom prst="roundRect">
            <a:avLst>
              <a:gd name="adj" fmla="val 5317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268879" y="5251728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495693" y="5421749"/>
            <a:ext cx="7125414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mv^2 / R &gt;= mg |cos(theta)| * 1.05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62" y="0"/>
            <a:ext cx="4933267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6" y="0"/>
            <a:ext cx="14106144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Цель проекта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878860" y="31749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530899" y="3841025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математической модели движения мотоциклиста.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770537" y="31749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422573" y="3132425"/>
            <a:ext cx="36648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Интерактивный GUI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422583" y="3841014"/>
            <a:ext cx="29277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Создание графического интерфейса для анализа движения.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78860" y="55903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1530906" y="5547836"/>
            <a:ext cx="405169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Анализ устойчивости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Определение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условий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устойчивого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движения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сфере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173" y="3174921"/>
            <a:ext cx="5238227" cy="500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6375" y="0"/>
            <a:ext cx="14630400" cy="34473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93790" y="2358509"/>
            <a:ext cx="118838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Проделанная работа за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93790" y="3634264"/>
            <a:ext cx="31324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 Степан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динамической модели (model.py). Учет силы тяжести и тяги мотоцикла.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332928" y="3634264"/>
            <a:ext cx="315229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Андрей Сулимов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графического интерфейса (main.py, animation.py). Создание 3D виджета и панели управления.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9872067" y="3634264"/>
            <a:ext cx="378356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 Алексей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9872067" y="4215408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Интеграция модели и GUI. Написание отчета.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93790" y="82331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Описание динамической модели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3790" y="328981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Модель описывает движение материальной точки массы m внутри сферы радиуса R.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93790" y="427077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Учитываются сила тяжести и сила тяги. Используется метод Semi-implicit Euler.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93790" y="5251728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82479" y="5251728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009293" y="5421749"/>
            <a:ext cx="7125414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F_g = (0, -mg, 0)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F_drive - тангенциально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793790" y="3806785"/>
            <a:ext cx="870430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Статус реализации GUI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93790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028224" y="5090160"/>
            <a:ext cx="36611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Параметры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028224" y="5580578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Задание основных параметров и начальных условий.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216962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451396" y="5090160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Просмотр траектории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451396" y="5934908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Интерактивный просмотр траектории с помощью таймлайна.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9640133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9874568" y="5090160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Численная информация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9874568" y="5934908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Получение данных о времени, позиции и скорости.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1304300" y="7308825"/>
            <a:ext cx="3326100" cy="92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6280190" y="684371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Обоснование перехода к динамической модели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190" y="3859649"/>
            <a:ext cx="1134070" cy="1661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7754422" y="4086463"/>
            <a:ext cx="608218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Ограничения статической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754422" y="464817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Не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описывает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разгон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влияние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начальных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условий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" name="Google Shape;131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5520928"/>
            <a:ext cx="1134070" cy="202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7754422" y="5814880"/>
            <a:ext cx="6082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Преимущества динамической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754422" y="637032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Симуляция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движения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во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времени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исследование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поведения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системы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375" y="0"/>
            <a:ext cx="50466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793790" y="4163139"/>
            <a:ext cx="1129367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Планы на следующую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 силы реакции опоры и силы трения.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2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Сравнение с литературными данными.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3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Переработка интерфейса (светлая тема).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4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Тестирование и отладка.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793790" y="1628418"/>
            <a:ext cx="7556421" cy="35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логики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отрыва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улучшение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визуализации</a:t>
            </a:r>
            <a:endParaRPr sz="44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6375" y="0"/>
            <a:ext cx="14630400" cy="34473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793790" y="2539960"/>
            <a:ext cx="118838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Проделанная работа за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93790" y="3815715"/>
            <a:ext cx="31324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 Степан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 логики отрыва. Жесткая коррекция положения и скорости.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5332928" y="3815715"/>
            <a:ext cx="315229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Андрей Сулимов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Улучшение визуализации. Отображение векторов силы тяжести и тяги.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872067" y="3815715"/>
            <a:ext cx="378356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 Алексей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Отображение критической скорости. Интеграция и тестирование.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337</Words>
  <Application>Microsoft Macintosh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Comfortaa</vt:lpstr>
      <vt:lpstr>Calibri</vt:lpstr>
      <vt:lpstr>Unbounded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Сулимов Андрей Станиславович</cp:lastModifiedBy>
  <cp:revision>2</cp:revision>
  <dcterms:modified xsi:type="dcterms:W3CDTF">2025-04-12T10:34:00Z</dcterms:modified>
</cp:coreProperties>
</file>